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sldIdLst>
    <p:sldId id="257" r:id="rId2"/>
    <p:sldId id="256" r:id="rId3"/>
    <p:sldId id="262" r:id="rId4"/>
    <p:sldId id="263" r:id="rId5"/>
    <p:sldId id="264" r:id="rId6"/>
    <p:sldId id="266" r:id="rId7"/>
    <p:sldId id="268" r:id="rId8"/>
    <p:sldId id="271" r:id="rId9"/>
    <p:sldId id="272" r:id="rId10"/>
    <p:sldId id="273" r:id="rId11"/>
    <p:sldId id="269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89"/>
  </p:normalViewPr>
  <p:slideViewPr>
    <p:cSldViewPr snapToGrid="0" snapToObjects="1">
      <p:cViewPr varScale="1">
        <p:scale>
          <a:sx n="93" d="100"/>
          <a:sy n="93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C0D62-70AB-F948-ADE5-B11D50BA31E4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9BC62F-6A81-8148-9B9C-8CD36709BFF1}">
      <dgm:prSet phldrT="[Text]"/>
      <dgm:spPr/>
      <dgm:t>
        <a:bodyPr/>
        <a:lstStyle/>
        <a:p>
          <a:pPr>
            <a:buNone/>
          </a:pPr>
          <a:r>
            <a:rPr lang="en-GB" dirty="0"/>
            <a:t>A </a:t>
          </a:r>
          <a:r>
            <a:rPr lang="en-GB" b="1" i="0" dirty="0"/>
            <a:t>global</a:t>
          </a:r>
          <a:r>
            <a:rPr lang="en-GB" dirty="0"/>
            <a:t> movement of over </a:t>
          </a:r>
          <a:r>
            <a:rPr lang="en-GB" b="1" dirty="0"/>
            <a:t>seven million people</a:t>
          </a:r>
          <a:r>
            <a:rPr lang="en-GB" dirty="0"/>
            <a:t>; the world's largest grassroots human rights organisation</a:t>
          </a:r>
        </a:p>
      </dgm:t>
    </dgm:pt>
    <dgm:pt modelId="{872C59C6-BC04-6B44-AF24-468E30C992FB}" type="parTrans" cxnId="{F68D615C-ED6D-5046-8502-156135F298D0}">
      <dgm:prSet/>
      <dgm:spPr/>
      <dgm:t>
        <a:bodyPr/>
        <a:lstStyle/>
        <a:p>
          <a:endParaRPr lang="en-GB"/>
        </a:p>
      </dgm:t>
    </dgm:pt>
    <dgm:pt modelId="{29739DC5-544E-9B4C-AA6D-D190120E801B}" type="sibTrans" cxnId="{F68D615C-ED6D-5046-8502-156135F298D0}">
      <dgm:prSet/>
      <dgm:spPr/>
      <dgm:t>
        <a:bodyPr/>
        <a:lstStyle/>
        <a:p>
          <a:endParaRPr lang="en-GB"/>
        </a:p>
      </dgm:t>
    </dgm:pt>
    <dgm:pt modelId="{0E63CCC6-6AA2-4645-ADC1-37F50C0D1DC5}">
      <dgm:prSet phldrT="[Text]"/>
      <dgm:spPr/>
      <dgm:t>
        <a:bodyPr/>
        <a:lstStyle/>
        <a:p>
          <a:pPr>
            <a:buNone/>
          </a:pPr>
          <a:r>
            <a:rPr lang="en-GB" dirty="0"/>
            <a:t>Working to protect people wherever justice, freedom, truth and dignity are denied</a:t>
          </a:r>
        </a:p>
      </dgm:t>
    </dgm:pt>
    <dgm:pt modelId="{CBE6B6FD-A298-5542-BD39-BD407A8ADA1A}" type="parTrans" cxnId="{FAF26142-7BF0-C346-974F-1B1AF675F134}">
      <dgm:prSet/>
      <dgm:spPr/>
      <dgm:t>
        <a:bodyPr/>
        <a:lstStyle/>
        <a:p>
          <a:endParaRPr lang="en-GB"/>
        </a:p>
      </dgm:t>
    </dgm:pt>
    <dgm:pt modelId="{E29735E5-65AE-A847-9530-3150B2412B2B}" type="sibTrans" cxnId="{FAF26142-7BF0-C346-974F-1B1AF675F134}">
      <dgm:prSet/>
      <dgm:spPr/>
      <dgm:t>
        <a:bodyPr/>
        <a:lstStyle/>
        <a:p>
          <a:endParaRPr lang="en-GB"/>
        </a:p>
      </dgm:t>
    </dgm:pt>
    <dgm:pt modelId="{7F968034-29A0-654B-80A6-C0133F4833A7}">
      <dgm:prSet phldrT="[Text]"/>
      <dgm:spPr/>
      <dgm:t>
        <a:bodyPr/>
        <a:lstStyle/>
        <a:p>
          <a:pPr>
            <a:buNone/>
          </a:pPr>
          <a:r>
            <a:rPr lang="en-GB" dirty="0"/>
            <a:t>Investigating and exposing abuses, </a:t>
          </a:r>
          <a:r>
            <a:rPr lang="en-GB" b="1" dirty="0"/>
            <a:t>educating and mobilising the public</a:t>
          </a:r>
          <a:r>
            <a:rPr lang="en-GB" dirty="0"/>
            <a:t>, and transforming societies to create a safer, more just world</a:t>
          </a:r>
        </a:p>
      </dgm:t>
    </dgm:pt>
    <dgm:pt modelId="{FAE34332-7C79-E84F-9655-AB3C9EF30E83}" type="parTrans" cxnId="{A0D36526-C2B4-2B4B-88A1-4B7FE9E73B52}">
      <dgm:prSet/>
      <dgm:spPr/>
      <dgm:t>
        <a:bodyPr/>
        <a:lstStyle/>
        <a:p>
          <a:endParaRPr lang="en-GB"/>
        </a:p>
      </dgm:t>
    </dgm:pt>
    <dgm:pt modelId="{3D57B256-6DB0-C44D-BEB4-91A8AB39FFEB}" type="sibTrans" cxnId="{A0D36526-C2B4-2B4B-88A1-4B7FE9E73B52}">
      <dgm:prSet/>
      <dgm:spPr/>
      <dgm:t>
        <a:bodyPr/>
        <a:lstStyle/>
        <a:p>
          <a:endParaRPr lang="en-GB"/>
        </a:p>
      </dgm:t>
    </dgm:pt>
    <dgm:pt modelId="{922CF0BB-4303-374A-9029-3E1E48BEE467}" type="pres">
      <dgm:prSet presAssocID="{AA3C0D62-70AB-F948-ADE5-B11D50BA31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2A9106D-F9B6-E94E-BFE9-85CCD8E31E08}" type="pres">
      <dgm:prSet presAssocID="{A79BC62F-6A81-8148-9B9C-8CD36709BFF1}" presName="singleCycle" presStyleCnt="0"/>
      <dgm:spPr/>
    </dgm:pt>
    <dgm:pt modelId="{40163A6D-CE65-4647-921B-FE3E94A694CC}" type="pres">
      <dgm:prSet presAssocID="{A79BC62F-6A81-8148-9B9C-8CD36709BFF1}" presName="singleCenter" presStyleLbl="node1" presStyleIdx="0" presStyleCnt="3" custScaleX="316384" custScaleY="267877" custLinFactX="-7985" custLinFactNeighborX="-100000" custLinFactNeighborY="4330">
        <dgm:presLayoutVars>
          <dgm:chMax val="7"/>
          <dgm:chPref val="7"/>
        </dgm:presLayoutVars>
      </dgm:prSet>
      <dgm:spPr/>
    </dgm:pt>
    <dgm:pt modelId="{D05C18B2-4FEB-4540-B9B1-A01644A0F20D}" type="pres">
      <dgm:prSet presAssocID="{CBE6B6FD-A298-5542-BD39-BD407A8ADA1A}" presName="Name56" presStyleLbl="parChTrans1D2" presStyleIdx="0" presStyleCnt="2"/>
      <dgm:spPr/>
    </dgm:pt>
    <dgm:pt modelId="{91105B4D-9ED6-924E-B6FF-33ACB9261FE9}" type="pres">
      <dgm:prSet presAssocID="{0E63CCC6-6AA2-4645-ADC1-37F50C0D1DC5}" presName="text0" presStyleLbl="node1" presStyleIdx="1" presStyleCnt="3" custScaleX="531718" custScaleY="178642" custRadScaleRad="107039" custRadScaleInc="52944">
        <dgm:presLayoutVars>
          <dgm:bulletEnabled val="1"/>
        </dgm:presLayoutVars>
      </dgm:prSet>
      <dgm:spPr/>
    </dgm:pt>
    <dgm:pt modelId="{666A1CA5-446A-044F-BA1D-E8FC991BAEFF}" type="pres">
      <dgm:prSet presAssocID="{FAE34332-7C79-E84F-9655-AB3C9EF30E83}" presName="Name56" presStyleLbl="parChTrans1D2" presStyleIdx="1" presStyleCnt="2"/>
      <dgm:spPr/>
    </dgm:pt>
    <dgm:pt modelId="{203463B0-7493-6448-9940-535E11348F9A}" type="pres">
      <dgm:prSet presAssocID="{7F968034-29A0-654B-80A6-C0133F4833A7}" presName="text0" presStyleLbl="node1" presStyleIdx="2" presStyleCnt="3" custScaleX="679069" custScaleY="258885" custRadScaleRad="180078" custRadScaleInc="-72844">
        <dgm:presLayoutVars>
          <dgm:bulletEnabled val="1"/>
        </dgm:presLayoutVars>
      </dgm:prSet>
      <dgm:spPr/>
    </dgm:pt>
  </dgm:ptLst>
  <dgm:cxnLst>
    <dgm:cxn modelId="{7817F200-72CE-794A-85F8-69BE1E761865}" type="presOf" srcId="{0E63CCC6-6AA2-4645-ADC1-37F50C0D1DC5}" destId="{91105B4D-9ED6-924E-B6FF-33ACB9261FE9}" srcOrd="0" destOrd="0" presId="urn:microsoft.com/office/officeart/2008/layout/RadialCluster"/>
    <dgm:cxn modelId="{2F62C30E-CBD8-F04B-94D6-65D85A70A6BB}" type="presOf" srcId="{AA3C0D62-70AB-F948-ADE5-B11D50BA31E4}" destId="{922CF0BB-4303-374A-9029-3E1E48BEE467}" srcOrd="0" destOrd="0" presId="urn:microsoft.com/office/officeart/2008/layout/RadialCluster"/>
    <dgm:cxn modelId="{A0D36526-C2B4-2B4B-88A1-4B7FE9E73B52}" srcId="{A79BC62F-6A81-8148-9B9C-8CD36709BFF1}" destId="{7F968034-29A0-654B-80A6-C0133F4833A7}" srcOrd="1" destOrd="0" parTransId="{FAE34332-7C79-E84F-9655-AB3C9EF30E83}" sibTransId="{3D57B256-6DB0-C44D-BEB4-91A8AB39FFEB}"/>
    <dgm:cxn modelId="{FAF26142-7BF0-C346-974F-1B1AF675F134}" srcId="{A79BC62F-6A81-8148-9B9C-8CD36709BFF1}" destId="{0E63CCC6-6AA2-4645-ADC1-37F50C0D1DC5}" srcOrd="0" destOrd="0" parTransId="{CBE6B6FD-A298-5542-BD39-BD407A8ADA1A}" sibTransId="{E29735E5-65AE-A847-9530-3150B2412B2B}"/>
    <dgm:cxn modelId="{F68D615C-ED6D-5046-8502-156135F298D0}" srcId="{AA3C0D62-70AB-F948-ADE5-B11D50BA31E4}" destId="{A79BC62F-6A81-8148-9B9C-8CD36709BFF1}" srcOrd="0" destOrd="0" parTransId="{872C59C6-BC04-6B44-AF24-468E30C992FB}" sibTransId="{29739DC5-544E-9B4C-AA6D-D190120E801B}"/>
    <dgm:cxn modelId="{EAE7F566-0B2B-5341-BDDD-95022BB0130C}" type="presOf" srcId="{CBE6B6FD-A298-5542-BD39-BD407A8ADA1A}" destId="{D05C18B2-4FEB-4540-B9B1-A01644A0F20D}" srcOrd="0" destOrd="0" presId="urn:microsoft.com/office/officeart/2008/layout/RadialCluster"/>
    <dgm:cxn modelId="{EF36859E-4CA7-6A40-899E-84AE5EFDE089}" type="presOf" srcId="{FAE34332-7C79-E84F-9655-AB3C9EF30E83}" destId="{666A1CA5-446A-044F-BA1D-E8FC991BAEFF}" srcOrd="0" destOrd="0" presId="urn:microsoft.com/office/officeart/2008/layout/RadialCluster"/>
    <dgm:cxn modelId="{749469A1-0205-F247-A736-038B4FE79B77}" type="presOf" srcId="{7F968034-29A0-654B-80A6-C0133F4833A7}" destId="{203463B0-7493-6448-9940-535E11348F9A}" srcOrd="0" destOrd="0" presId="urn:microsoft.com/office/officeart/2008/layout/RadialCluster"/>
    <dgm:cxn modelId="{1872A8D1-F080-4640-A8F8-3CE9C6A2241E}" type="presOf" srcId="{A79BC62F-6A81-8148-9B9C-8CD36709BFF1}" destId="{40163A6D-CE65-4647-921B-FE3E94A694CC}" srcOrd="0" destOrd="0" presId="urn:microsoft.com/office/officeart/2008/layout/RadialCluster"/>
    <dgm:cxn modelId="{9E98C312-EC89-1840-BBAE-63C46519B5A9}" type="presParOf" srcId="{922CF0BB-4303-374A-9029-3E1E48BEE467}" destId="{52A9106D-F9B6-E94E-BFE9-85CCD8E31E08}" srcOrd="0" destOrd="0" presId="urn:microsoft.com/office/officeart/2008/layout/RadialCluster"/>
    <dgm:cxn modelId="{7ECD40B8-0082-7B45-8E35-DD8A52A0D9B8}" type="presParOf" srcId="{52A9106D-F9B6-E94E-BFE9-85CCD8E31E08}" destId="{40163A6D-CE65-4647-921B-FE3E94A694CC}" srcOrd="0" destOrd="0" presId="urn:microsoft.com/office/officeart/2008/layout/RadialCluster"/>
    <dgm:cxn modelId="{E3D54C19-377C-4E49-8735-60F8779B4329}" type="presParOf" srcId="{52A9106D-F9B6-E94E-BFE9-85CCD8E31E08}" destId="{D05C18B2-4FEB-4540-B9B1-A01644A0F20D}" srcOrd="1" destOrd="0" presId="urn:microsoft.com/office/officeart/2008/layout/RadialCluster"/>
    <dgm:cxn modelId="{948F1153-7413-564C-AF96-0B2C4FD2564B}" type="presParOf" srcId="{52A9106D-F9B6-E94E-BFE9-85CCD8E31E08}" destId="{91105B4D-9ED6-924E-B6FF-33ACB9261FE9}" srcOrd="2" destOrd="0" presId="urn:microsoft.com/office/officeart/2008/layout/RadialCluster"/>
    <dgm:cxn modelId="{F1CA463B-5E8D-6B40-9EC4-62CF96280F4B}" type="presParOf" srcId="{52A9106D-F9B6-E94E-BFE9-85CCD8E31E08}" destId="{666A1CA5-446A-044F-BA1D-E8FC991BAEFF}" srcOrd="3" destOrd="0" presId="urn:microsoft.com/office/officeart/2008/layout/RadialCluster"/>
    <dgm:cxn modelId="{6B574602-7281-064E-B5F9-0985FE34D8C5}" type="presParOf" srcId="{52A9106D-F9B6-E94E-BFE9-85CCD8E31E08}" destId="{203463B0-7493-6448-9940-535E11348F9A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7F0ABD-E4EA-0541-9773-60B1B6CB5C73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06B486-120A-CF45-A22E-E881B2A8D7CC}">
      <dgm:prSet phldrT="[Text]"/>
      <dgm:spPr/>
      <dgm:t>
        <a:bodyPr/>
        <a:lstStyle/>
        <a:p>
          <a:r>
            <a:rPr lang="en-GB" dirty="0"/>
            <a:t>Refugee week, Write for Rights, Silenced Voices Exhibition</a:t>
          </a:r>
        </a:p>
      </dgm:t>
    </dgm:pt>
    <dgm:pt modelId="{1EDE8E7F-F47C-8C4D-ADE6-C3AE4E87CD42}" type="parTrans" cxnId="{EABBDCBE-28F8-8C4F-867F-86BD2C4336E4}">
      <dgm:prSet/>
      <dgm:spPr/>
      <dgm:t>
        <a:bodyPr/>
        <a:lstStyle/>
        <a:p>
          <a:endParaRPr lang="en-GB"/>
        </a:p>
      </dgm:t>
    </dgm:pt>
    <dgm:pt modelId="{2A6E8AE9-9822-9740-8682-4B73421BB988}" type="sibTrans" cxnId="{EABBDCBE-28F8-8C4F-867F-86BD2C4336E4}">
      <dgm:prSet/>
      <dgm:spPr/>
      <dgm:t>
        <a:bodyPr/>
        <a:lstStyle/>
        <a:p>
          <a:endParaRPr lang="en-GB"/>
        </a:p>
      </dgm:t>
    </dgm:pt>
    <dgm:pt modelId="{B437EA7E-ADEA-8A46-BDFE-662E3F228F44}">
      <dgm:prSet/>
      <dgm:spPr/>
      <dgm:t>
        <a:bodyPr/>
        <a:lstStyle/>
        <a:p>
          <a:r>
            <a:rPr lang="en-GB" dirty="0"/>
            <a:t>Competitions</a:t>
          </a:r>
        </a:p>
      </dgm:t>
    </dgm:pt>
    <dgm:pt modelId="{9C3B602A-5BD9-FA45-B42B-A1ADFC45C0A6}" type="parTrans" cxnId="{8F991A4C-0860-8D4C-87B8-EAF5D1FC28E3}">
      <dgm:prSet/>
      <dgm:spPr/>
      <dgm:t>
        <a:bodyPr/>
        <a:lstStyle/>
        <a:p>
          <a:endParaRPr lang="en-GB"/>
        </a:p>
      </dgm:t>
    </dgm:pt>
    <dgm:pt modelId="{CB8C824C-8C07-894C-8C1F-1FC15A78C121}" type="sibTrans" cxnId="{8F991A4C-0860-8D4C-87B8-EAF5D1FC28E3}">
      <dgm:prSet/>
      <dgm:spPr/>
      <dgm:t>
        <a:bodyPr/>
        <a:lstStyle/>
        <a:p>
          <a:endParaRPr lang="en-GB"/>
        </a:p>
      </dgm:t>
    </dgm:pt>
    <dgm:pt modelId="{A3F5D739-498F-134D-954E-1E4D14ADCC02}">
      <dgm:prSet/>
      <dgm:spPr/>
      <dgm:t>
        <a:bodyPr/>
        <a:lstStyle/>
        <a:p>
          <a:pPr rtl="0"/>
          <a:r>
            <a:rPr lang="en-GB" dirty="0"/>
            <a:t>Petitions, letters, influencing government &amp; policy</a:t>
          </a:r>
        </a:p>
      </dgm:t>
    </dgm:pt>
    <dgm:pt modelId="{E49398CA-1701-BA49-850E-9B32F08FA450}" type="parTrans" cxnId="{F6BE807B-5BE0-E54A-87F5-B681845D8F11}">
      <dgm:prSet/>
      <dgm:spPr/>
      <dgm:t>
        <a:bodyPr/>
        <a:lstStyle/>
        <a:p>
          <a:endParaRPr lang="en-GB"/>
        </a:p>
      </dgm:t>
    </dgm:pt>
    <dgm:pt modelId="{409108F8-DC69-FF4D-B51D-9D1D702F3FA6}" type="sibTrans" cxnId="{F6BE807B-5BE0-E54A-87F5-B681845D8F11}">
      <dgm:prSet/>
      <dgm:spPr/>
      <dgm:t>
        <a:bodyPr/>
        <a:lstStyle/>
        <a:p>
          <a:endParaRPr lang="en-GB"/>
        </a:p>
      </dgm:t>
    </dgm:pt>
    <dgm:pt modelId="{73313E5D-88FB-CC41-BF0E-44ABD6677271}">
      <dgm:prSet/>
      <dgm:spPr/>
      <dgm:t>
        <a:bodyPr/>
        <a:lstStyle/>
        <a:p>
          <a:r>
            <a:rPr lang="en-GB" dirty="0"/>
            <a:t>Media</a:t>
          </a:r>
        </a:p>
      </dgm:t>
    </dgm:pt>
    <dgm:pt modelId="{B2B5F3B9-1BCD-DC43-A0C0-A0469114554D}" type="parTrans" cxnId="{9E7E8C7B-B04A-4842-9FFC-CAA4860EAB74}">
      <dgm:prSet/>
      <dgm:spPr/>
      <dgm:t>
        <a:bodyPr/>
        <a:lstStyle/>
        <a:p>
          <a:endParaRPr lang="en-GB"/>
        </a:p>
      </dgm:t>
    </dgm:pt>
    <dgm:pt modelId="{3DFB8850-3E18-424B-AAFE-7BBA3B473B47}" type="sibTrans" cxnId="{9E7E8C7B-B04A-4842-9FFC-CAA4860EAB74}">
      <dgm:prSet/>
      <dgm:spPr/>
      <dgm:t>
        <a:bodyPr/>
        <a:lstStyle/>
        <a:p>
          <a:endParaRPr lang="en-GB"/>
        </a:p>
      </dgm:t>
    </dgm:pt>
    <dgm:pt modelId="{F427CF4C-6847-D443-BDC5-1FA76888241D}" type="pres">
      <dgm:prSet presAssocID="{0D7F0ABD-E4EA-0541-9773-60B1B6CB5C73}" presName="Name0" presStyleCnt="0">
        <dgm:presLayoutVars>
          <dgm:chMax val="7"/>
          <dgm:chPref val="7"/>
          <dgm:dir/>
        </dgm:presLayoutVars>
      </dgm:prSet>
      <dgm:spPr/>
    </dgm:pt>
    <dgm:pt modelId="{86399B38-05F9-4C4A-9E25-E7F7659F75F1}" type="pres">
      <dgm:prSet presAssocID="{0D7F0ABD-E4EA-0541-9773-60B1B6CB5C73}" presName="Name1" presStyleCnt="0"/>
      <dgm:spPr/>
    </dgm:pt>
    <dgm:pt modelId="{BBDA3AC2-AF25-2A42-ACA3-BA4121B85B6B}" type="pres">
      <dgm:prSet presAssocID="{0D7F0ABD-E4EA-0541-9773-60B1B6CB5C73}" presName="cycle" presStyleCnt="0"/>
      <dgm:spPr/>
    </dgm:pt>
    <dgm:pt modelId="{0E5B542B-C4A8-7140-B24E-AE18FC46A6CA}" type="pres">
      <dgm:prSet presAssocID="{0D7F0ABD-E4EA-0541-9773-60B1B6CB5C73}" presName="srcNode" presStyleLbl="node1" presStyleIdx="0" presStyleCnt="4"/>
      <dgm:spPr/>
    </dgm:pt>
    <dgm:pt modelId="{A8A50DF6-2B5F-9D4A-8422-173D16858438}" type="pres">
      <dgm:prSet presAssocID="{0D7F0ABD-E4EA-0541-9773-60B1B6CB5C73}" presName="conn" presStyleLbl="parChTrans1D2" presStyleIdx="0" presStyleCnt="1"/>
      <dgm:spPr/>
    </dgm:pt>
    <dgm:pt modelId="{1E8B95CB-F00F-0B4A-9AC7-1E3B7F850C7F}" type="pres">
      <dgm:prSet presAssocID="{0D7F0ABD-E4EA-0541-9773-60B1B6CB5C73}" presName="extraNode" presStyleLbl="node1" presStyleIdx="0" presStyleCnt="4"/>
      <dgm:spPr/>
    </dgm:pt>
    <dgm:pt modelId="{8D124292-A585-8C45-B3F0-2790373F5F33}" type="pres">
      <dgm:prSet presAssocID="{0D7F0ABD-E4EA-0541-9773-60B1B6CB5C73}" presName="dstNode" presStyleLbl="node1" presStyleIdx="0" presStyleCnt="4"/>
      <dgm:spPr/>
    </dgm:pt>
    <dgm:pt modelId="{0B7614B2-0DE2-B64C-98F7-91D77B24F2FC}" type="pres">
      <dgm:prSet presAssocID="{2306B486-120A-CF45-A22E-E881B2A8D7CC}" presName="text_1" presStyleLbl="node1" presStyleIdx="0" presStyleCnt="4">
        <dgm:presLayoutVars>
          <dgm:bulletEnabled val="1"/>
        </dgm:presLayoutVars>
      </dgm:prSet>
      <dgm:spPr/>
    </dgm:pt>
    <dgm:pt modelId="{6A6D7E33-83D0-AE46-8B63-23D3FDE91BCD}" type="pres">
      <dgm:prSet presAssocID="{2306B486-120A-CF45-A22E-E881B2A8D7CC}" presName="accent_1" presStyleCnt="0"/>
      <dgm:spPr/>
    </dgm:pt>
    <dgm:pt modelId="{A53AC4CD-0553-FE4B-8F6D-113C2814D779}" type="pres">
      <dgm:prSet presAssocID="{2306B486-120A-CF45-A22E-E881B2A8D7CC}" presName="accentRepeatNode" presStyleLbl="solidFgAcc1" presStyleIdx="0" presStyleCnt="4"/>
      <dgm:spPr>
        <a:noFill/>
      </dgm:spPr>
    </dgm:pt>
    <dgm:pt modelId="{7610F953-205D-ED47-9F26-0F651B4C23CD}" type="pres">
      <dgm:prSet presAssocID="{A3F5D739-498F-134D-954E-1E4D14ADCC02}" presName="text_2" presStyleLbl="node1" presStyleIdx="1" presStyleCnt="4">
        <dgm:presLayoutVars>
          <dgm:bulletEnabled val="1"/>
        </dgm:presLayoutVars>
      </dgm:prSet>
      <dgm:spPr/>
    </dgm:pt>
    <dgm:pt modelId="{D46DB0C7-FE92-5A44-8D45-9099D925B7D9}" type="pres">
      <dgm:prSet presAssocID="{A3F5D739-498F-134D-954E-1E4D14ADCC02}" presName="accent_2" presStyleCnt="0"/>
      <dgm:spPr/>
    </dgm:pt>
    <dgm:pt modelId="{5D2696E2-8993-E740-946A-11ECCFFFD68E}" type="pres">
      <dgm:prSet presAssocID="{A3F5D739-498F-134D-954E-1E4D14ADCC02}" presName="accentRepeatNode" presStyleLbl="solidFgAcc1" presStyleIdx="1" presStyleCnt="4"/>
      <dgm:spPr>
        <a:noFill/>
      </dgm:spPr>
    </dgm:pt>
    <dgm:pt modelId="{5F75FED2-2ECA-6047-854D-F171B64346A1}" type="pres">
      <dgm:prSet presAssocID="{B437EA7E-ADEA-8A46-BDFE-662E3F228F44}" presName="text_3" presStyleLbl="node1" presStyleIdx="2" presStyleCnt="4">
        <dgm:presLayoutVars>
          <dgm:bulletEnabled val="1"/>
        </dgm:presLayoutVars>
      </dgm:prSet>
      <dgm:spPr/>
    </dgm:pt>
    <dgm:pt modelId="{F014CAAA-9642-6A48-9AEB-7E38306D7D6E}" type="pres">
      <dgm:prSet presAssocID="{B437EA7E-ADEA-8A46-BDFE-662E3F228F44}" presName="accent_3" presStyleCnt="0"/>
      <dgm:spPr/>
    </dgm:pt>
    <dgm:pt modelId="{700E8597-B696-6140-B790-C1772CB82CA0}" type="pres">
      <dgm:prSet presAssocID="{B437EA7E-ADEA-8A46-BDFE-662E3F228F44}" presName="accentRepeatNode" presStyleLbl="solidFgAcc1" presStyleIdx="2" presStyleCnt="4"/>
      <dgm:spPr>
        <a:noFill/>
      </dgm:spPr>
    </dgm:pt>
    <dgm:pt modelId="{0196464D-8956-C34B-989C-6A6FEAA44DA7}" type="pres">
      <dgm:prSet presAssocID="{73313E5D-88FB-CC41-BF0E-44ABD6677271}" presName="text_4" presStyleLbl="node1" presStyleIdx="3" presStyleCnt="4">
        <dgm:presLayoutVars>
          <dgm:bulletEnabled val="1"/>
        </dgm:presLayoutVars>
      </dgm:prSet>
      <dgm:spPr/>
    </dgm:pt>
    <dgm:pt modelId="{511791F1-A42A-FD4A-A3BF-320A57F5A94C}" type="pres">
      <dgm:prSet presAssocID="{73313E5D-88FB-CC41-BF0E-44ABD6677271}" presName="accent_4" presStyleCnt="0"/>
      <dgm:spPr/>
    </dgm:pt>
    <dgm:pt modelId="{66343AB3-2084-FC4F-8EF0-1578BCFFC09D}" type="pres">
      <dgm:prSet presAssocID="{73313E5D-88FB-CC41-BF0E-44ABD6677271}" presName="accentRepeatNode" presStyleLbl="solidFgAcc1" presStyleIdx="3" presStyleCnt="4"/>
      <dgm:spPr>
        <a:noFill/>
      </dgm:spPr>
    </dgm:pt>
  </dgm:ptLst>
  <dgm:cxnLst>
    <dgm:cxn modelId="{8F991A4C-0860-8D4C-87B8-EAF5D1FC28E3}" srcId="{0D7F0ABD-E4EA-0541-9773-60B1B6CB5C73}" destId="{B437EA7E-ADEA-8A46-BDFE-662E3F228F44}" srcOrd="2" destOrd="0" parTransId="{9C3B602A-5BD9-FA45-B42B-A1ADFC45C0A6}" sibTransId="{CB8C824C-8C07-894C-8C1F-1FC15A78C121}"/>
    <dgm:cxn modelId="{E588AD4D-0D2F-DB4F-87F7-549739D95F4A}" type="presOf" srcId="{73313E5D-88FB-CC41-BF0E-44ABD6677271}" destId="{0196464D-8956-C34B-989C-6A6FEAA44DA7}" srcOrd="0" destOrd="0" presId="urn:microsoft.com/office/officeart/2008/layout/VerticalCurvedList"/>
    <dgm:cxn modelId="{39548867-16B7-6E48-9925-445631A2BA4E}" type="presOf" srcId="{B437EA7E-ADEA-8A46-BDFE-662E3F228F44}" destId="{5F75FED2-2ECA-6047-854D-F171B64346A1}" srcOrd="0" destOrd="0" presId="urn:microsoft.com/office/officeart/2008/layout/VerticalCurvedList"/>
    <dgm:cxn modelId="{36AB4070-B963-4247-BA5E-75B6088919E3}" type="presOf" srcId="{2A6E8AE9-9822-9740-8682-4B73421BB988}" destId="{A8A50DF6-2B5F-9D4A-8422-173D16858438}" srcOrd="0" destOrd="0" presId="urn:microsoft.com/office/officeart/2008/layout/VerticalCurvedList"/>
    <dgm:cxn modelId="{F6BE807B-5BE0-E54A-87F5-B681845D8F11}" srcId="{0D7F0ABD-E4EA-0541-9773-60B1B6CB5C73}" destId="{A3F5D739-498F-134D-954E-1E4D14ADCC02}" srcOrd="1" destOrd="0" parTransId="{E49398CA-1701-BA49-850E-9B32F08FA450}" sibTransId="{409108F8-DC69-FF4D-B51D-9D1D702F3FA6}"/>
    <dgm:cxn modelId="{9E7E8C7B-B04A-4842-9FFC-CAA4860EAB74}" srcId="{0D7F0ABD-E4EA-0541-9773-60B1B6CB5C73}" destId="{73313E5D-88FB-CC41-BF0E-44ABD6677271}" srcOrd="3" destOrd="0" parTransId="{B2B5F3B9-1BCD-DC43-A0C0-A0469114554D}" sibTransId="{3DFB8850-3E18-424B-AAFE-7BBA3B473B47}"/>
    <dgm:cxn modelId="{F6253694-E7F5-714E-8909-9491671401FD}" type="presOf" srcId="{2306B486-120A-CF45-A22E-E881B2A8D7CC}" destId="{0B7614B2-0DE2-B64C-98F7-91D77B24F2FC}" srcOrd="0" destOrd="0" presId="urn:microsoft.com/office/officeart/2008/layout/VerticalCurvedList"/>
    <dgm:cxn modelId="{320CB8A0-31CD-E548-9658-B73C9A4DC70C}" type="presOf" srcId="{A3F5D739-498F-134D-954E-1E4D14ADCC02}" destId="{7610F953-205D-ED47-9F26-0F651B4C23CD}" srcOrd="0" destOrd="0" presId="urn:microsoft.com/office/officeart/2008/layout/VerticalCurvedList"/>
    <dgm:cxn modelId="{EABBDCBE-28F8-8C4F-867F-86BD2C4336E4}" srcId="{0D7F0ABD-E4EA-0541-9773-60B1B6CB5C73}" destId="{2306B486-120A-CF45-A22E-E881B2A8D7CC}" srcOrd="0" destOrd="0" parTransId="{1EDE8E7F-F47C-8C4D-ADE6-C3AE4E87CD42}" sibTransId="{2A6E8AE9-9822-9740-8682-4B73421BB988}"/>
    <dgm:cxn modelId="{006F42BF-3159-6447-9CD3-4ACBB207397D}" type="presOf" srcId="{0D7F0ABD-E4EA-0541-9773-60B1B6CB5C73}" destId="{F427CF4C-6847-D443-BDC5-1FA76888241D}" srcOrd="0" destOrd="0" presId="urn:microsoft.com/office/officeart/2008/layout/VerticalCurvedList"/>
    <dgm:cxn modelId="{37857D02-307F-A549-98A9-529F36B8F399}" type="presParOf" srcId="{F427CF4C-6847-D443-BDC5-1FA76888241D}" destId="{86399B38-05F9-4C4A-9E25-E7F7659F75F1}" srcOrd="0" destOrd="0" presId="urn:microsoft.com/office/officeart/2008/layout/VerticalCurvedList"/>
    <dgm:cxn modelId="{2C628E22-A192-D244-BD40-24A19A785402}" type="presParOf" srcId="{86399B38-05F9-4C4A-9E25-E7F7659F75F1}" destId="{BBDA3AC2-AF25-2A42-ACA3-BA4121B85B6B}" srcOrd="0" destOrd="0" presId="urn:microsoft.com/office/officeart/2008/layout/VerticalCurvedList"/>
    <dgm:cxn modelId="{544EB6C4-3BC2-A645-8022-7E9F8846990D}" type="presParOf" srcId="{BBDA3AC2-AF25-2A42-ACA3-BA4121B85B6B}" destId="{0E5B542B-C4A8-7140-B24E-AE18FC46A6CA}" srcOrd="0" destOrd="0" presId="urn:microsoft.com/office/officeart/2008/layout/VerticalCurvedList"/>
    <dgm:cxn modelId="{0B573B72-4F02-8C4C-B0D7-A98430ED70C2}" type="presParOf" srcId="{BBDA3AC2-AF25-2A42-ACA3-BA4121B85B6B}" destId="{A8A50DF6-2B5F-9D4A-8422-173D16858438}" srcOrd="1" destOrd="0" presId="urn:microsoft.com/office/officeart/2008/layout/VerticalCurvedList"/>
    <dgm:cxn modelId="{AFA2DC06-608A-004E-A4F4-90A12708E162}" type="presParOf" srcId="{BBDA3AC2-AF25-2A42-ACA3-BA4121B85B6B}" destId="{1E8B95CB-F00F-0B4A-9AC7-1E3B7F850C7F}" srcOrd="2" destOrd="0" presId="urn:microsoft.com/office/officeart/2008/layout/VerticalCurvedList"/>
    <dgm:cxn modelId="{06C2FCB5-D7AA-074A-B2F8-A2DABCCFC325}" type="presParOf" srcId="{BBDA3AC2-AF25-2A42-ACA3-BA4121B85B6B}" destId="{8D124292-A585-8C45-B3F0-2790373F5F33}" srcOrd="3" destOrd="0" presId="urn:microsoft.com/office/officeart/2008/layout/VerticalCurvedList"/>
    <dgm:cxn modelId="{3AC445E7-45BC-9B44-B83D-60923CA44351}" type="presParOf" srcId="{86399B38-05F9-4C4A-9E25-E7F7659F75F1}" destId="{0B7614B2-0DE2-B64C-98F7-91D77B24F2FC}" srcOrd="1" destOrd="0" presId="urn:microsoft.com/office/officeart/2008/layout/VerticalCurvedList"/>
    <dgm:cxn modelId="{1CEFF661-6384-F14D-A53D-958E1105BE25}" type="presParOf" srcId="{86399B38-05F9-4C4A-9E25-E7F7659F75F1}" destId="{6A6D7E33-83D0-AE46-8B63-23D3FDE91BCD}" srcOrd="2" destOrd="0" presId="urn:microsoft.com/office/officeart/2008/layout/VerticalCurvedList"/>
    <dgm:cxn modelId="{F01EC46F-BDFC-C544-B0AC-B4BD1E964171}" type="presParOf" srcId="{6A6D7E33-83D0-AE46-8B63-23D3FDE91BCD}" destId="{A53AC4CD-0553-FE4B-8F6D-113C2814D779}" srcOrd="0" destOrd="0" presId="urn:microsoft.com/office/officeart/2008/layout/VerticalCurvedList"/>
    <dgm:cxn modelId="{AFDA59A0-3B4C-F446-800A-CF305DEC2E09}" type="presParOf" srcId="{86399B38-05F9-4C4A-9E25-E7F7659F75F1}" destId="{7610F953-205D-ED47-9F26-0F651B4C23CD}" srcOrd="3" destOrd="0" presId="urn:microsoft.com/office/officeart/2008/layout/VerticalCurvedList"/>
    <dgm:cxn modelId="{2C678403-9C2E-A144-9138-BA3037875EC2}" type="presParOf" srcId="{86399B38-05F9-4C4A-9E25-E7F7659F75F1}" destId="{D46DB0C7-FE92-5A44-8D45-9099D925B7D9}" srcOrd="4" destOrd="0" presId="urn:microsoft.com/office/officeart/2008/layout/VerticalCurvedList"/>
    <dgm:cxn modelId="{D1C52419-4C5B-E248-AA25-39E5B5A6B3A6}" type="presParOf" srcId="{D46DB0C7-FE92-5A44-8D45-9099D925B7D9}" destId="{5D2696E2-8993-E740-946A-11ECCFFFD68E}" srcOrd="0" destOrd="0" presId="urn:microsoft.com/office/officeart/2008/layout/VerticalCurvedList"/>
    <dgm:cxn modelId="{D2A90858-AD25-3743-A032-5C5272AF35BF}" type="presParOf" srcId="{86399B38-05F9-4C4A-9E25-E7F7659F75F1}" destId="{5F75FED2-2ECA-6047-854D-F171B64346A1}" srcOrd="5" destOrd="0" presId="urn:microsoft.com/office/officeart/2008/layout/VerticalCurvedList"/>
    <dgm:cxn modelId="{2DDF5A4F-B679-E14D-83B2-44425C50D8EC}" type="presParOf" srcId="{86399B38-05F9-4C4A-9E25-E7F7659F75F1}" destId="{F014CAAA-9642-6A48-9AEB-7E38306D7D6E}" srcOrd="6" destOrd="0" presId="urn:microsoft.com/office/officeart/2008/layout/VerticalCurvedList"/>
    <dgm:cxn modelId="{54E2C0B5-B461-FD4A-B37A-2F1483A7DC15}" type="presParOf" srcId="{F014CAAA-9642-6A48-9AEB-7E38306D7D6E}" destId="{700E8597-B696-6140-B790-C1772CB82CA0}" srcOrd="0" destOrd="0" presId="urn:microsoft.com/office/officeart/2008/layout/VerticalCurvedList"/>
    <dgm:cxn modelId="{D377DD74-9D7C-A645-8902-930F09A3BFFA}" type="presParOf" srcId="{86399B38-05F9-4C4A-9E25-E7F7659F75F1}" destId="{0196464D-8956-C34B-989C-6A6FEAA44DA7}" srcOrd="7" destOrd="0" presId="urn:microsoft.com/office/officeart/2008/layout/VerticalCurvedList"/>
    <dgm:cxn modelId="{73152845-24E1-3646-A154-8CDD9EA760DB}" type="presParOf" srcId="{86399B38-05F9-4C4A-9E25-E7F7659F75F1}" destId="{511791F1-A42A-FD4A-A3BF-320A57F5A94C}" srcOrd="8" destOrd="0" presId="urn:microsoft.com/office/officeart/2008/layout/VerticalCurvedList"/>
    <dgm:cxn modelId="{8924A2FC-8C4B-414D-9D62-6C35A587CDCE}" type="presParOf" srcId="{511791F1-A42A-FD4A-A3BF-320A57F5A94C}" destId="{66343AB3-2084-FC4F-8EF0-1578BCFFC0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63A6D-CE65-4647-921B-FE3E94A694CC}">
      <dsp:nvSpPr>
        <dsp:cNvPr id="0" name=""/>
        <dsp:cNvSpPr/>
      </dsp:nvSpPr>
      <dsp:spPr>
        <a:xfrm>
          <a:off x="309" y="347691"/>
          <a:ext cx="3569559" cy="3022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A </a:t>
          </a:r>
          <a:r>
            <a:rPr lang="en-GB" sz="3000" b="1" i="0" kern="1200" dirty="0"/>
            <a:t>global</a:t>
          </a:r>
          <a:r>
            <a:rPr lang="en-GB" sz="3000" kern="1200" dirty="0"/>
            <a:t> movement of over </a:t>
          </a:r>
          <a:r>
            <a:rPr lang="en-GB" sz="3000" b="1" kern="1200" dirty="0"/>
            <a:t>seven million people</a:t>
          </a:r>
          <a:r>
            <a:rPr lang="en-GB" sz="3000" kern="1200" dirty="0"/>
            <a:t>; the world's largest grassroots human rights organisation</a:t>
          </a:r>
        </a:p>
      </dsp:txBody>
      <dsp:txXfrm>
        <a:off x="147845" y="495227"/>
        <a:ext cx="3274487" cy="2727213"/>
      </dsp:txXfrm>
    </dsp:sp>
    <dsp:sp modelId="{D05C18B2-4FEB-4540-B9B1-A01644A0F20D}">
      <dsp:nvSpPr>
        <dsp:cNvPr id="0" name=""/>
        <dsp:cNvSpPr/>
      </dsp:nvSpPr>
      <dsp:spPr>
        <a:xfrm rot="20681517">
          <a:off x="3558136" y="1282999"/>
          <a:ext cx="6613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37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05B4D-9ED6-924E-B6FF-33ACB9261FE9}">
      <dsp:nvSpPr>
        <dsp:cNvPr id="0" name=""/>
        <dsp:cNvSpPr/>
      </dsp:nvSpPr>
      <dsp:spPr>
        <a:xfrm>
          <a:off x="4207782" y="-29588"/>
          <a:ext cx="4019354" cy="1350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Working to protect people wherever justice, freedom, truth and dignity are denied</a:t>
          </a:r>
        </a:p>
      </dsp:txBody>
      <dsp:txXfrm>
        <a:off x="4273702" y="36332"/>
        <a:ext cx="3887514" cy="1218547"/>
      </dsp:txXfrm>
    </dsp:sp>
    <dsp:sp modelId="{666A1CA5-446A-044F-BA1D-E8FC991BAEFF}">
      <dsp:nvSpPr>
        <dsp:cNvPr id="0" name=""/>
        <dsp:cNvSpPr/>
      </dsp:nvSpPr>
      <dsp:spPr>
        <a:xfrm rot="589972">
          <a:off x="3559766" y="2285625"/>
          <a:ext cx="13755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551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463B0-7493-6448-9940-535E11348F9A}">
      <dsp:nvSpPr>
        <dsp:cNvPr id="0" name=""/>
        <dsp:cNvSpPr/>
      </dsp:nvSpPr>
      <dsp:spPr>
        <a:xfrm>
          <a:off x="4925182" y="1869444"/>
          <a:ext cx="5133207" cy="1956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Investigating and exposing abuses, </a:t>
          </a:r>
          <a:r>
            <a:rPr lang="en-GB" sz="2700" b="1" kern="1200" dirty="0"/>
            <a:t>educating and mobilising the public</a:t>
          </a:r>
          <a:r>
            <a:rPr lang="en-GB" sz="2700" kern="1200" dirty="0"/>
            <a:t>, and transforming societies to create a safer, more just world</a:t>
          </a:r>
        </a:p>
      </dsp:txBody>
      <dsp:txXfrm>
        <a:off x="5020713" y="1964975"/>
        <a:ext cx="4942145" cy="1765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50DF6-2B5F-9D4A-8422-173D16858438}">
      <dsp:nvSpPr>
        <dsp:cNvPr id="0" name=""/>
        <dsp:cNvSpPr/>
      </dsp:nvSpPr>
      <dsp:spPr>
        <a:xfrm>
          <a:off x="-4251287" y="-652255"/>
          <a:ext cx="5065299" cy="5065299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614B2-0DE2-B64C-98F7-91D77B24F2FC}">
      <dsp:nvSpPr>
        <dsp:cNvPr id="0" name=""/>
        <dsp:cNvSpPr/>
      </dsp:nvSpPr>
      <dsp:spPr>
        <a:xfrm>
          <a:off x="426470" y="289129"/>
          <a:ext cx="9581532" cy="578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3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Refugee week, Write for Rights, Silenced Voices Exhibition</a:t>
          </a:r>
        </a:p>
      </dsp:txBody>
      <dsp:txXfrm>
        <a:off x="426470" y="289129"/>
        <a:ext cx="9581532" cy="578559"/>
      </dsp:txXfrm>
    </dsp:sp>
    <dsp:sp modelId="{A53AC4CD-0553-FE4B-8F6D-113C2814D779}">
      <dsp:nvSpPr>
        <dsp:cNvPr id="0" name=""/>
        <dsp:cNvSpPr/>
      </dsp:nvSpPr>
      <dsp:spPr>
        <a:xfrm>
          <a:off x="64870" y="216809"/>
          <a:ext cx="723199" cy="723199"/>
        </a:xfrm>
        <a:prstGeom prst="ellips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0F953-205D-ED47-9F26-0F651B4C23CD}">
      <dsp:nvSpPr>
        <dsp:cNvPr id="0" name=""/>
        <dsp:cNvSpPr/>
      </dsp:nvSpPr>
      <dsp:spPr>
        <a:xfrm>
          <a:off x="758171" y="1157119"/>
          <a:ext cx="9249830" cy="578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32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Petitions, letters, influencing government &amp; policy</a:t>
          </a:r>
        </a:p>
      </dsp:txBody>
      <dsp:txXfrm>
        <a:off x="758171" y="1157119"/>
        <a:ext cx="9249830" cy="578559"/>
      </dsp:txXfrm>
    </dsp:sp>
    <dsp:sp modelId="{5D2696E2-8993-E740-946A-11ECCFFFD68E}">
      <dsp:nvSpPr>
        <dsp:cNvPr id="0" name=""/>
        <dsp:cNvSpPr/>
      </dsp:nvSpPr>
      <dsp:spPr>
        <a:xfrm>
          <a:off x="396571" y="1084799"/>
          <a:ext cx="723199" cy="723199"/>
        </a:xfrm>
        <a:prstGeom prst="ellips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5FED2-2ECA-6047-854D-F171B64346A1}">
      <dsp:nvSpPr>
        <dsp:cNvPr id="0" name=""/>
        <dsp:cNvSpPr/>
      </dsp:nvSpPr>
      <dsp:spPr>
        <a:xfrm>
          <a:off x="758171" y="2025109"/>
          <a:ext cx="9249830" cy="578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3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Competitions</a:t>
          </a:r>
        </a:p>
      </dsp:txBody>
      <dsp:txXfrm>
        <a:off x="758171" y="2025109"/>
        <a:ext cx="9249830" cy="578559"/>
      </dsp:txXfrm>
    </dsp:sp>
    <dsp:sp modelId="{700E8597-B696-6140-B790-C1772CB82CA0}">
      <dsp:nvSpPr>
        <dsp:cNvPr id="0" name=""/>
        <dsp:cNvSpPr/>
      </dsp:nvSpPr>
      <dsp:spPr>
        <a:xfrm>
          <a:off x="396571" y="1952789"/>
          <a:ext cx="723199" cy="723199"/>
        </a:xfrm>
        <a:prstGeom prst="ellips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6464D-8956-C34B-989C-6A6FEAA44DA7}">
      <dsp:nvSpPr>
        <dsp:cNvPr id="0" name=""/>
        <dsp:cNvSpPr/>
      </dsp:nvSpPr>
      <dsp:spPr>
        <a:xfrm>
          <a:off x="426470" y="2893098"/>
          <a:ext cx="9581532" cy="578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3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Media</a:t>
          </a:r>
        </a:p>
      </dsp:txBody>
      <dsp:txXfrm>
        <a:off x="426470" y="2893098"/>
        <a:ext cx="9581532" cy="578559"/>
      </dsp:txXfrm>
    </dsp:sp>
    <dsp:sp modelId="{66343AB3-2084-FC4F-8EF0-1578BCFFC09D}">
      <dsp:nvSpPr>
        <dsp:cNvPr id="0" name=""/>
        <dsp:cNvSpPr/>
      </dsp:nvSpPr>
      <dsp:spPr>
        <a:xfrm>
          <a:off x="64870" y="2820779"/>
          <a:ext cx="723199" cy="723199"/>
        </a:xfrm>
        <a:prstGeom prst="ellips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5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9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4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5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9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5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3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2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7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1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5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6" r:id="rId6"/>
    <p:sldLayoutId id="2147483751" r:id="rId7"/>
    <p:sldLayoutId id="2147483752" r:id="rId8"/>
    <p:sldLayoutId id="2147483753" r:id="rId9"/>
    <p:sldLayoutId id="2147483755" r:id="rId10"/>
    <p:sldLayoutId id="214748375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eprieve.org.uk/" TargetMode="External"/><Relationship Id="rId3" Type="http://schemas.openxmlformats.org/officeDocument/2006/relationships/hyperlink" Target="http://www.amnestykirklees.org.uk/" TargetMode="External"/><Relationship Id="rId7" Type="http://schemas.openxmlformats.org/officeDocument/2006/relationships/hyperlink" Target="https://www.libertyhumanrights.org.uk/" TargetMode="External"/><Relationship Id="rId2" Type="http://schemas.openxmlformats.org/officeDocument/2006/relationships/hyperlink" Target="https://www.facebook.com/AmnestyKirkle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cef.org/child-rights-convention" TargetMode="External"/><Relationship Id="rId5" Type="http://schemas.openxmlformats.org/officeDocument/2006/relationships/hyperlink" Target="https://www.amnesty.org/en/" TargetMode="External"/><Relationship Id="rId4" Type="http://schemas.openxmlformats.org/officeDocument/2006/relationships/hyperlink" Target="https://www.amnesty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5Ahp-wJrjl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b="1"/>
              <a:t>WELCOME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Things to know before we get started:</a:t>
            </a:r>
          </a:p>
          <a:p>
            <a:pPr marL="0" indent="0">
              <a:buNone/>
            </a:pPr>
            <a:r>
              <a:rPr lang="en-GB" dirty="0"/>
              <a:t>There's an </a:t>
            </a:r>
            <a:r>
              <a:rPr lang="en-GB" b="1" dirty="0"/>
              <a:t>Information Pack</a:t>
            </a:r>
            <a:r>
              <a:rPr lang="en-GB" dirty="0"/>
              <a:t> (&amp; other </a:t>
            </a:r>
            <a:r>
              <a:rPr lang="en-GB" b="1" dirty="0"/>
              <a:t>Amnesty resources)</a:t>
            </a:r>
            <a:r>
              <a:rPr lang="en-GB" dirty="0"/>
              <a:t> available</a:t>
            </a:r>
            <a:r>
              <a:rPr lang="en-GB" b="1" dirty="0"/>
              <a:t> </a:t>
            </a:r>
            <a:r>
              <a:rPr lang="en-GB" dirty="0"/>
              <a:t>for each of you to take away</a:t>
            </a:r>
          </a:p>
          <a:p>
            <a:pPr marL="749808" lvl="1" indent="-457200"/>
            <a:r>
              <a:rPr lang="en-GB" dirty="0"/>
              <a:t>It contains a range of leaflets, pamphlets, guides etc. as well as a list of useful web links (to this presentation and to other sites where you can follow up on particular human rights activities according to your interests and concerns.)</a:t>
            </a:r>
          </a:p>
          <a:p>
            <a:pPr marL="0" indent="0">
              <a:buNone/>
            </a:pPr>
            <a:r>
              <a:rPr lang="en-GB" dirty="0"/>
              <a:t>We will provide occasional opportunities for you to ask questions as we go along, but there will be 10 minutes at the end for a dedicated Q &amp; A session.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2CCB2E1-0722-F640-980B-AA4435BF8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" r="5" b="5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03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86A5E-98BD-A640-A724-AE0EC4D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What can </a:t>
            </a:r>
            <a:r>
              <a:rPr lang="en-GB" sz="5400" b="1" dirty="0">
                <a:solidFill>
                  <a:srgbClr val="FFFFFF"/>
                </a:solidFill>
              </a:rPr>
              <a:t>you</a:t>
            </a:r>
            <a:r>
              <a:rPr lang="en-GB" sz="5400" dirty="0">
                <a:solidFill>
                  <a:srgbClr val="FFFFFF"/>
                </a:solidFill>
              </a:rPr>
              <a:t> do?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ADD5D-9553-324C-AC36-E2D0EFA1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GB" sz="4000" dirty="0">
                <a:solidFill>
                  <a:srgbClr val="FFFFFF"/>
                </a:solidFill>
              </a:rPr>
              <a:t>EDUCATION &amp;</a:t>
            </a:r>
          </a:p>
          <a:p>
            <a:pPr marL="201168" lvl="1" indent="0">
              <a:buNone/>
            </a:pPr>
            <a:r>
              <a:rPr lang="en-GB" sz="4000" dirty="0">
                <a:solidFill>
                  <a:srgbClr val="FFFFFF"/>
                </a:solidFill>
              </a:rPr>
              <a:t>TRAINING</a:t>
            </a:r>
          </a:p>
          <a:p>
            <a:pPr lvl="1"/>
            <a:r>
              <a:rPr lang="en-GB" sz="2400" dirty="0">
                <a:solidFill>
                  <a:srgbClr val="FFFFFF"/>
                </a:solidFill>
              </a:rPr>
              <a:t>Preparation</a:t>
            </a:r>
          </a:p>
          <a:p>
            <a:pPr lvl="1"/>
            <a:r>
              <a:rPr lang="en-GB" sz="2400" dirty="0">
                <a:solidFill>
                  <a:srgbClr val="FFFFFF"/>
                </a:solidFill>
              </a:rPr>
              <a:t>Staffing</a:t>
            </a:r>
          </a:p>
          <a:p>
            <a:pPr lvl="1"/>
            <a:r>
              <a:rPr lang="en-GB" sz="2400" dirty="0">
                <a:solidFill>
                  <a:srgbClr val="FFFFFF"/>
                </a:solidFill>
              </a:rPr>
              <a:t>Presentations</a:t>
            </a:r>
          </a:p>
          <a:p>
            <a:pPr lvl="1"/>
            <a:r>
              <a:rPr lang="en-GB" sz="2400" dirty="0">
                <a:solidFill>
                  <a:srgbClr val="FFFFFF"/>
                </a:solidFill>
              </a:rPr>
              <a:t>Workshops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3C113-D7D3-9146-BB85-D9490E1F6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9" r="4744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6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365C-6650-8849-B708-361AF6DB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/>
              <a:t>Moving forward…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DD07-5AFC-0248-9A9C-B8269E45A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	Set up your college’s own Amnesty group/society</a:t>
            </a:r>
          </a:p>
          <a:p>
            <a:r>
              <a:rPr lang="en-GB" dirty="0"/>
              <a:t>o	Choose Amnesty as a charity for college-wide fundraising</a:t>
            </a:r>
          </a:p>
          <a:p>
            <a:r>
              <a:rPr lang="en-GB" dirty="0"/>
              <a:t>o	Join Amnesty International as an individual member/follow our work nationally</a:t>
            </a:r>
          </a:p>
          <a:p>
            <a:r>
              <a:rPr lang="en-GB" dirty="0"/>
              <a:t>o	Invite Amnesty Kirklees back for a follow-up event…</a:t>
            </a:r>
          </a:p>
        </p:txBody>
      </p:sp>
    </p:spTree>
    <p:extLst>
      <p:ext uri="{BB962C8B-B14F-4D97-AF65-F5344CB8AC3E}">
        <p14:creationId xmlns:p14="http://schemas.microsoft.com/office/powerpoint/2010/main" val="1350159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BDCB-0EE7-6D48-831B-69B492F3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Please take an Information Pack</a:t>
            </a:r>
            <a:br>
              <a:rPr lang="en-GB" dirty="0"/>
            </a:br>
            <a:r>
              <a:rPr lang="en-GB" dirty="0"/>
              <a:t>as you leave!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7F66945-472D-6A4C-A970-CB6649AEB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0"/>
            <a:ext cx="10058400" cy="358601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It contains a range of leaflets, pamphlets, guides etc. as well as </a:t>
            </a:r>
            <a:r>
              <a:rPr lang="en-GB" sz="1800" i="1" dirty="0"/>
              <a:t>this</a:t>
            </a:r>
            <a:r>
              <a:rPr lang="en-GB" sz="1800" dirty="0"/>
              <a:t> list of ways to follow up any Amnesty-related interests:</a:t>
            </a:r>
            <a:endParaRPr lang="en-GB" sz="1800" b="1" dirty="0"/>
          </a:p>
          <a:p>
            <a:pPr marL="263525" indent="-2635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Kirklees Amnesty Group: </a:t>
            </a:r>
            <a:r>
              <a:rPr lang="en-GB" sz="1800" dirty="0">
                <a:hlinkClick r:id="rId2"/>
              </a:rPr>
              <a:t>facebook.com/AmnestyKirklees</a:t>
            </a:r>
            <a:r>
              <a:rPr lang="en-GB" sz="1800" dirty="0"/>
              <a:t> or </a:t>
            </a:r>
            <a:r>
              <a:rPr lang="en-GB" sz="1800" dirty="0">
                <a:hlinkClick r:id="rId3"/>
              </a:rPr>
              <a:t>amnestykirklees.org.uk</a:t>
            </a:r>
            <a:r>
              <a:rPr lang="en-GB" sz="1800" dirty="0"/>
              <a:t> </a:t>
            </a:r>
            <a:r>
              <a:rPr lang="en-GB" sz="1800" dirty="0">
                <a:solidFill>
                  <a:srgbClr val="FF0000"/>
                </a:solidFill>
              </a:rPr>
              <a:t>*</a:t>
            </a:r>
            <a:endParaRPr lang="en-GB" sz="1800" dirty="0"/>
          </a:p>
          <a:p>
            <a:pPr marL="263525" indent="-2635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Amnesty International UK: </a:t>
            </a:r>
            <a:r>
              <a:rPr lang="en-GB" sz="1800" dirty="0">
                <a:hlinkClick r:id="rId4"/>
              </a:rPr>
              <a:t>amnesty.org.uk</a:t>
            </a:r>
            <a:r>
              <a:rPr lang="en-GB" sz="1800" dirty="0"/>
              <a:t>  </a:t>
            </a:r>
          </a:p>
          <a:p>
            <a:pPr marL="363538">
              <a:spcBef>
                <a:spcPts val="0"/>
              </a:spcBef>
            </a:pPr>
            <a:r>
              <a:rPr lang="en-GB" sz="1800" dirty="0"/>
              <a:t>For particular interests or concerns use “Search” or, for example, add “campaigns”, “issues”, “get-involved”, “fund-raising”, “student-action-network” “actions” etc.) </a:t>
            </a:r>
          </a:p>
          <a:p>
            <a:pPr marL="263525" indent="-2635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Amnesty International </a:t>
            </a:r>
            <a:r>
              <a:rPr lang="en-GB" sz="1800" dirty="0">
                <a:hlinkClick r:id="rId5"/>
              </a:rPr>
              <a:t>amnesty.org/en/</a:t>
            </a:r>
            <a:endParaRPr lang="en-GB" sz="1800" dirty="0"/>
          </a:p>
          <a:p>
            <a:pPr marL="263525" indent="-2635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UN Convention on the Rights of the Child: </a:t>
            </a:r>
            <a:r>
              <a:rPr lang="en-GB" sz="1800" dirty="0">
                <a:hlinkClick r:id="rId6"/>
              </a:rPr>
              <a:t>www.unicef.org/child-rights-convention</a:t>
            </a:r>
            <a:endParaRPr lang="en-GB" sz="1800" dirty="0"/>
          </a:p>
          <a:p>
            <a:pPr marL="263525" indent="-2635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Liberty:</a:t>
            </a:r>
            <a:r>
              <a:rPr lang="en-GB" sz="1800" dirty="0"/>
              <a:t> </a:t>
            </a:r>
            <a:r>
              <a:rPr lang="en-GB" sz="1800" dirty="0">
                <a:hlinkClick r:id="rId7"/>
              </a:rPr>
              <a:t>https://www.libertyhumanrights.org.uk</a:t>
            </a:r>
            <a:endParaRPr lang="en-GB" sz="1800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Reprieve:</a:t>
            </a:r>
            <a:r>
              <a:rPr lang="en-GB" sz="1800" dirty="0"/>
              <a:t>  </a:t>
            </a:r>
            <a:r>
              <a:rPr lang="en-GB" sz="1800" dirty="0">
                <a:hlinkClick r:id="rId8"/>
              </a:rPr>
              <a:t>https://reprieve.org.uk</a:t>
            </a:r>
            <a:endParaRPr lang="en-GB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dirty="0">
                <a:solidFill>
                  <a:srgbClr val="FF0000"/>
                </a:solidFill>
              </a:rPr>
              <a:t>* The slides from this presentation and a volunteer sign-up sheet are available here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2427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0DB3ACDC-CDFE-44C6-991D-12ED5F528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78" r="6797" b="23811"/>
          <a:stretch/>
        </p:blipFill>
        <p:spPr>
          <a:xfrm>
            <a:off x="-32" y="0"/>
            <a:ext cx="12188952" cy="49150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18D15-65E0-B94A-8BC9-79D4B845B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en-GB" sz="4100" b="1" dirty="0">
                <a:solidFill>
                  <a:srgbClr val="FFFFFF"/>
                </a:solidFill>
              </a:rPr>
              <a:t>AMNESTY INTERNATIONAL</a:t>
            </a:r>
            <a:br>
              <a:rPr lang="en-GB" sz="4100" b="1" dirty="0">
                <a:solidFill>
                  <a:srgbClr val="FFFFFF"/>
                </a:solidFill>
              </a:rPr>
            </a:br>
            <a:r>
              <a:rPr lang="en-GB" sz="4100" b="1" i="1" dirty="0">
                <a:solidFill>
                  <a:srgbClr val="FFFFFF"/>
                </a:solidFill>
              </a:rPr>
              <a:t>g</a:t>
            </a:r>
            <a:r>
              <a:rPr lang="en-GB" sz="4100" i="1" dirty="0">
                <a:solidFill>
                  <a:srgbClr val="FFFFFF"/>
                </a:solidFill>
              </a:rPr>
              <a:t>etting involved!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5CB96-089B-1749-8C75-9A51C2996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278965" cy="1280160"/>
          </a:xfrm>
        </p:spPr>
        <p:txBody>
          <a:bodyPr anchor="ctr">
            <a:normAutofit/>
          </a:bodyPr>
          <a:lstStyle/>
          <a:p>
            <a:r>
              <a:rPr lang="en-GB" sz="1500" dirty="0">
                <a:solidFill>
                  <a:srgbClr val="FFFFFF"/>
                </a:solidFill>
              </a:rPr>
              <a:t>YOUSUF ZubaiR &amp; Keith Webb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29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C860-CBB1-4547-A274-4476306D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/>
              <a:t>What is </a:t>
            </a:r>
            <a:r>
              <a:rPr lang="en-GB" sz="7200" i="1" dirty="0"/>
              <a:t>Amnesty</a:t>
            </a:r>
            <a:r>
              <a:rPr lang="en-GB" sz="7200" dirty="0"/>
              <a:t>?</a:t>
            </a:r>
          </a:p>
        </p:txBody>
      </p:sp>
      <p:graphicFrame>
        <p:nvGraphicFramePr>
          <p:cNvPr id="7" name="Content Placeholder 12">
            <a:extLst>
              <a:ext uri="{FF2B5EF4-FFF2-40B4-BE49-F238E27FC236}">
                <a16:creationId xmlns:a16="http://schemas.microsoft.com/office/drawing/2014/main" id="{0837F178-5E00-7C45-BF30-AECC0C18A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741266"/>
              </p:ext>
            </p:extLst>
          </p:nvPr>
        </p:nvGraphicFramePr>
        <p:xfrm>
          <a:off x="1096963" y="2274454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44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63A6D-CE65-4647-921B-FE3E94A69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0163A6D-CE65-4647-921B-FE3E94A69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5C18B2-4FEB-4540-B9B1-A01644A0F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05C18B2-4FEB-4540-B9B1-A01644A0F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105B4D-9ED6-924E-B6FF-33ACB9261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1105B4D-9ED6-924E-B6FF-33ACB9261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6A1CA5-446A-044F-BA1D-E8FC991BA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666A1CA5-446A-044F-BA1D-E8FC991BA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3463B0-7493-6448-9940-535E11348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03463B0-7493-6448-9940-535E11348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DC860-CBB1-4547-A274-4476306D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</a:t>
            </a:r>
            <a:r>
              <a:rPr lang="en-US" sz="8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human rights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B0BB0EC-62CD-DC46-B10F-FFDE50262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599" y="1546871"/>
            <a:ext cx="3247200" cy="32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4EB977-DD26-8D4B-B3B6-1B34BB41EB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4590" b="4590"/>
          <a:stretch/>
        </p:blipFill>
        <p:spPr>
          <a:xfrm>
            <a:off x="-29805" y="130628"/>
            <a:ext cx="12164525" cy="6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6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BF885-189B-4742-B0DB-702C6DDA8AE4}"/>
              </a:ext>
            </a:extLst>
          </p:cNvPr>
          <p:cNvSpPr txBox="1"/>
          <p:nvPr/>
        </p:nvSpPr>
        <p:spPr>
          <a:xfrm>
            <a:off x="965201" y="643467"/>
            <a:ext cx="6255026" cy="505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What does </a:t>
            </a:r>
            <a:r>
              <a:rPr lang="en-US" sz="8000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Amnesty</a:t>
            </a:r>
            <a:r>
              <a:rPr lang="en-US" sz="8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do?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close up of a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CBB5458-894F-3C44-8FE5-C4600457E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260" y="1576201"/>
            <a:ext cx="3246811" cy="32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C860-CBB1-4547-A274-4476306D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/>
              <a:t>Our Activities: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3BC2A2-FDB8-F545-B714-EED4B9D0FF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084707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63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86A5E-98BD-A640-A724-AE0EC4D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What can </a:t>
            </a:r>
            <a:r>
              <a:rPr lang="en-GB" sz="5400" b="1" dirty="0">
                <a:solidFill>
                  <a:srgbClr val="FFFFFF"/>
                </a:solidFill>
              </a:rPr>
              <a:t>you</a:t>
            </a:r>
            <a:r>
              <a:rPr lang="en-GB" sz="5400" dirty="0">
                <a:solidFill>
                  <a:srgbClr val="FFFFFF"/>
                </a:solidFill>
              </a:rPr>
              <a:t> do?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ADD5D-9553-324C-AC36-E2D0EFA1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GB" sz="4000" dirty="0">
                <a:solidFill>
                  <a:srgbClr val="FFFFFF"/>
                </a:solidFill>
              </a:rPr>
              <a:t>CAMPAIGNING</a:t>
            </a:r>
          </a:p>
          <a:p>
            <a:pPr lvl="1"/>
            <a:r>
              <a:rPr lang="en-GB" sz="2400" dirty="0">
                <a:solidFill>
                  <a:srgbClr val="FFFFFF"/>
                </a:solidFill>
              </a:rPr>
              <a:t>Fundraising</a:t>
            </a:r>
          </a:p>
          <a:p>
            <a:pPr lvl="1"/>
            <a:r>
              <a:rPr lang="en-GB" sz="2400" dirty="0">
                <a:solidFill>
                  <a:srgbClr val="FFFFFF"/>
                </a:solidFill>
              </a:rPr>
              <a:t>Organisation</a:t>
            </a:r>
          </a:p>
          <a:p>
            <a:pPr lvl="1"/>
            <a:r>
              <a:rPr lang="en-GB" sz="2400" dirty="0">
                <a:solidFill>
                  <a:srgbClr val="FFFFFF"/>
                </a:solidFill>
              </a:rPr>
              <a:t>Communications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3C113-D7D3-9146-BB85-D9490E1F6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0" r="19400"/>
          <a:stretch/>
        </p:blipFill>
        <p:spPr>
          <a:xfrm>
            <a:off x="4654295" y="0"/>
            <a:ext cx="7537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26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54EC8-9BD6-CA46-938E-3648E074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What can </a:t>
            </a:r>
            <a:r>
              <a:rPr lang="en-GB" sz="5400" b="1" dirty="0">
                <a:solidFill>
                  <a:srgbClr val="FFFFFF"/>
                </a:solidFill>
              </a:rPr>
              <a:t>you</a:t>
            </a:r>
            <a:r>
              <a:rPr lang="en-GB" sz="5400" dirty="0">
                <a:solidFill>
                  <a:srgbClr val="FFFFFF"/>
                </a:solidFill>
              </a:rPr>
              <a:t> do?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1948A-12B0-A041-AE52-EF4BEAE87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 fontScale="92500" lnSpcReduction="20000"/>
          </a:bodyPr>
          <a:lstStyle/>
          <a:p>
            <a:pPr marL="201168" lvl="1" indent="0">
              <a:lnSpc>
                <a:spcPct val="90000"/>
              </a:lnSpc>
              <a:buNone/>
            </a:pPr>
            <a:r>
              <a:rPr lang="en-GB" sz="4300" dirty="0">
                <a:solidFill>
                  <a:srgbClr val="FFFFFF"/>
                </a:solidFill>
              </a:rPr>
              <a:t>MEETINGS</a:t>
            </a:r>
            <a:endParaRPr lang="en-GB" sz="17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rgbClr val="FFFFFF"/>
                </a:solidFill>
              </a:rPr>
              <a:t>Task Leaders</a:t>
            </a:r>
          </a:p>
          <a:p>
            <a:pPr lvl="2">
              <a:lnSpc>
                <a:spcPct val="90000"/>
              </a:lnSpc>
            </a:pPr>
            <a:r>
              <a:rPr lang="en-GB" sz="1800" dirty="0">
                <a:solidFill>
                  <a:srgbClr val="FFFFFF"/>
                </a:solidFill>
              </a:rPr>
              <a:t>Social Media Account Manager</a:t>
            </a:r>
          </a:p>
          <a:p>
            <a:pPr lvl="2">
              <a:lnSpc>
                <a:spcPct val="90000"/>
              </a:lnSpc>
            </a:pPr>
            <a:r>
              <a:rPr lang="en-GB" sz="1800" dirty="0">
                <a:solidFill>
                  <a:srgbClr val="FFFFFF"/>
                </a:solidFill>
              </a:rPr>
              <a:t>Web site design &amp; management</a:t>
            </a:r>
          </a:p>
          <a:p>
            <a:pPr lvl="2">
              <a:lnSpc>
                <a:spcPct val="90000"/>
              </a:lnSpc>
            </a:pPr>
            <a:r>
              <a:rPr lang="en-GB" sz="1800" dirty="0">
                <a:solidFill>
                  <a:srgbClr val="FFFFFF"/>
                </a:solidFill>
              </a:rPr>
              <a:t>Social events organiser</a:t>
            </a:r>
          </a:p>
          <a:p>
            <a:pPr lvl="2">
              <a:lnSpc>
                <a:spcPct val="90000"/>
              </a:lnSpc>
            </a:pPr>
            <a:r>
              <a:rPr lang="en-GB" sz="1800" dirty="0">
                <a:solidFill>
                  <a:srgbClr val="FFFFFF"/>
                </a:solidFill>
              </a:rPr>
              <a:t>Recruitment of new members</a:t>
            </a:r>
          </a:p>
          <a:p>
            <a:pPr lvl="2">
              <a:lnSpc>
                <a:spcPct val="90000"/>
              </a:lnSpc>
            </a:pPr>
            <a:r>
              <a:rPr lang="en-GB" sz="1800" dirty="0">
                <a:solidFill>
                  <a:srgbClr val="FFFFFF"/>
                </a:solidFill>
              </a:rPr>
              <a:t>Fund-raising team co-ordinator</a:t>
            </a:r>
          </a:p>
          <a:p>
            <a:pPr lvl="2">
              <a:lnSpc>
                <a:spcPct val="90000"/>
              </a:lnSpc>
            </a:pPr>
            <a:r>
              <a:rPr lang="en-GB" sz="1800" dirty="0">
                <a:solidFill>
                  <a:srgbClr val="FFFFFF"/>
                </a:solidFill>
              </a:rPr>
              <a:t>Press/media Officer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rgbClr val="FFFFFF"/>
                </a:solidFill>
              </a:rPr>
              <a:t>Team Members</a:t>
            </a:r>
          </a:p>
          <a:p>
            <a:pPr lvl="2">
              <a:lnSpc>
                <a:spcPct val="90000"/>
              </a:lnSpc>
            </a:pPr>
            <a:r>
              <a:rPr lang="en-GB" sz="1900" dirty="0">
                <a:solidFill>
                  <a:srgbClr val="FFFFFF"/>
                </a:solidFill>
              </a:rPr>
              <a:t>Fundraiser</a:t>
            </a:r>
          </a:p>
          <a:p>
            <a:pPr lvl="2">
              <a:lnSpc>
                <a:spcPct val="90000"/>
              </a:lnSpc>
            </a:pPr>
            <a:r>
              <a:rPr lang="en-GB" sz="1900" dirty="0">
                <a:solidFill>
                  <a:srgbClr val="FFFFFF"/>
                </a:solidFill>
              </a:rPr>
              <a:t>Activist</a:t>
            </a:r>
          </a:p>
        </p:txBody>
      </p:sp>
      <p:pic>
        <p:nvPicPr>
          <p:cNvPr id="7" name="Picture 6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D3276E17-3D0D-4B47-A712-0BDD99A0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58" r="9394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36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463</Words>
  <Application>Microsoft Macintosh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RetrospectVTI</vt:lpstr>
      <vt:lpstr>WELCOME</vt:lpstr>
      <vt:lpstr>AMNESTY INTERNATIONAL getting involved!</vt:lpstr>
      <vt:lpstr>What is Amnesty?</vt:lpstr>
      <vt:lpstr>What are human rights?</vt:lpstr>
      <vt:lpstr>PowerPoint Presentation</vt:lpstr>
      <vt:lpstr>PowerPoint Presentation</vt:lpstr>
      <vt:lpstr>Our Activities:</vt:lpstr>
      <vt:lpstr>What can you do?</vt:lpstr>
      <vt:lpstr>What can you do?</vt:lpstr>
      <vt:lpstr>What can you do?</vt:lpstr>
      <vt:lpstr>Moving forward…</vt:lpstr>
      <vt:lpstr>Please take an Information Pack as you leave!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Mohammed Zubair [ll16myz]</dc:creator>
  <cp:lastModifiedBy>Mohammed Zubair [ll16myz]</cp:lastModifiedBy>
  <cp:revision>11</cp:revision>
  <dcterms:created xsi:type="dcterms:W3CDTF">2020-03-04T16:39:58Z</dcterms:created>
  <dcterms:modified xsi:type="dcterms:W3CDTF">2020-03-10T23:57:44Z</dcterms:modified>
</cp:coreProperties>
</file>